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4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8FC91-EF7D-4C21-8C0C-3E05054A6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6ACCD-78CE-464F-A3D9-5A716A772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06776-73B0-42C5-8A5D-9CC82359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085B5-5C5E-4EA5-B63F-DECF5781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99EAD-96DB-43E5-BB0C-76F2C31C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723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9746-286B-4048-896F-166953D86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7F77D-91C9-4D57-BD2A-361DBD9CA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220AE-1D99-4C2B-AAF8-9CEF46824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50A4-A586-4AE6-BC00-ABAE69874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A4890-9E2B-4A21-BFDB-99915CD8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4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ED65E-3DB3-48F6-962A-09B5B231B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8C045-025D-4D0C-AA96-EB1F1BEF2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C5DB3-CE15-4B69-8E4C-C32D40E9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08F2-44DB-4D0B-BB27-B464A8EC0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C0250-D9EE-47A0-83DF-977E2CF4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3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FBDF1-7799-4ADE-B63C-EA408FED4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10915-DC7D-4D00-A65D-4702816D5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3AE2C-8282-43CE-B4AF-2E31E009A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1C89E-E023-47AC-AC8A-138EE976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CE439-4972-495C-8531-E7E065D5B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65C4D-9B0C-4302-8FCA-20CA8014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5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2873B-5041-4067-9532-400A7DE18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88246-4BEE-4B40-A989-0B801FFDB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D6D14-527F-46F2-87A0-44EC10F36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133975-6FEE-4DD5-97E5-211649320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85BF-CCB6-43D5-A1A1-56D2DF93F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CD3B77-0B66-4E44-9797-12E2DC83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02EF0-D11A-417C-98A2-575A68C0A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7620E-C737-4C18-B9F9-9A90F869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1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3D20C-52EE-46F9-9811-6799FF16D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B7093-9294-4CEA-9A6E-C56871EC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A87A8-3313-4D8B-9911-3F9A6ABF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96531-A5E6-45A8-A959-11E5EA20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14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8B69EA-F748-43D0-9692-884DAC62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D7F85D-748D-4EF8-A4E1-A6F435BBA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51DEA-37A2-4F1F-BDC0-AF1C4D46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36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0539C-8C18-494C-A5DF-12F79ACF5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B7DE4-96DC-4A4C-B61E-ACEF6048C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68769-FB0A-46F2-BF41-248878A4D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1193A-0D1D-4040-960A-7B06081A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66AAC-7F3E-4CA7-95E3-F8401DBCC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F2B7C-2CEB-47A0-921E-413527014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21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2C0D5-0EF1-4910-B001-9A812ED9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0B7E51-F110-46B9-B454-86F5BE2D0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9BBF8-3C3F-4CF6-B1A1-65EC41D37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F7A01-C98C-40E4-A9A0-6222F0AB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8DAB7-6C70-4F87-A0C4-5F38A2C0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35577-658D-4BFF-8A80-F8AFE26A9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14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E85C-B71E-48CB-AE9F-EF24B99B3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72108-2784-4A5E-812C-ABCF7268A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116D-AA68-4DF6-8C18-73AA0FAC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F1EB1-3E9B-48C8-BF48-1CC2A4AB9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B740E-FC1C-44FA-8B77-114A353F7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13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E815AC-9E71-42F9-BFAF-27C6053CC6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0BC64-916F-470C-8204-623F655FB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F658C-8A02-4BE5-9EA3-3C5BA8EE3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1F23E-E03E-4E8C-813D-245202D31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0DD2C-91A2-443F-8C5F-3E1A6426F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4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021935-7AB3-456A-86C3-52B137C5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04D05-D1A1-4B06-AB5E-835955E0E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5A518-63D5-4903-B8FA-8EAA00211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01507-CC34-46ED-AD62-CB7091A44E25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5E9FF-FA10-4FF8-B691-0C15C4F19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15753-5342-41F7-8177-23426A195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3BEE7-A2EF-4883-BAA8-F2FE7CD84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92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0C344A-1929-4E3F-B5C8-C55DDE7896F8}"/>
              </a:ext>
            </a:extLst>
          </p:cNvPr>
          <p:cNvSpPr/>
          <p:nvPr/>
        </p:nvSpPr>
        <p:spPr>
          <a:xfrm>
            <a:off x="0" y="0"/>
            <a:ext cx="404948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Put content/images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6F6FFB-22FA-4C57-A4A8-D64C3B468CAA}"/>
              </a:ext>
            </a:extLst>
          </p:cNvPr>
          <p:cNvSpPr/>
          <p:nvPr/>
        </p:nvSpPr>
        <p:spPr>
          <a:xfrm>
            <a:off x="4071257" y="0"/>
            <a:ext cx="4049486" cy="1436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Put content/images here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9528CE-E020-43F0-9685-56B21313055C}"/>
              </a:ext>
            </a:extLst>
          </p:cNvPr>
          <p:cNvSpPr/>
          <p:nvPr/>
        </p:nvSpPr>
        <p:spPr>
          <a:xfrm>
            <a:off x="8142514" y="0"/>
            <a:ext cx="404948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Put content/images here</a:t>
            </a:r>
            <a:endParaRPr lang="en-GB" dirty="0"/>
          </a:p>
        </p:txBody>
      </p:sp>
      <p:pic>
        <p:nvPicPr>
          <p:cNvPr id="8" name="Picture 7" descr="Business woman">
            <a:extLst>
              <a:ext uri="{FF2B5EF4-FFF2-40B4-BE49-F238E27FC236}">
                <a16:creationId xmlns:a16="http://schemas.microsoft.com/office/drawing/2014/main" id="{93543BAB-8CF6-4333-8FBF-D533E5B86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388" y="1903211"/>
            <a:ext cx="3139558" cy="47035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83FCC-DA83-4501-ABAC-CB962B85FADF}"/>
              </a:ext>
            </a:extLst>
          </p:cNvPr>
          <p:cNvSpPr txBox="1"/>
          <p:nvPr/>
        </p:nvSpPr>
        <p:spPr>
          <a:xfrm rot="21380651">
            <a:off x="6115153" y="3105834"/>
            <a:ext cx="1427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You’ll be here</a:t>
            </a:r>
          </a:p>
        </p:txBody>
      </p:sp>
    </p:spTree>
    <p:extLst>
      <p:ext uri="{BB962C8B-B14F-4D97-AF65-F5344CB8AC3E}">
        <p14:creationId xmlns:p14="http://schemas.microsoft.com/office/powerpoint/2010/main" val="3885070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779BFD70143A46A9647289C440734E" ma:contentTypeVersion="11" ma:contentTypeDescription="Create a new document." ma:contentTypeScope="" ma:versionID="db644ac263f4ed4030708248f625fbb6">
  <xsd:schema xmlns:xsd="http://www.w3.org/2001/XMLSchema" xmlns:xs="http://www.w3.org/2001/XMLSchema" xmlns:p="http://schemas.microsoft.com/office/2006/metadata/properties" xmlns:ns2="dcf38d36-3e88-4a3e-8631-465a065d48fc" xmlns:ns3="6fc8682f-f6d6-4fc9-b4ce-c7bd3f2d11b3" targetNamespace="http://schemas.microsoft.com/office/2006/metadata/properties" ma:root="true" ma:fieldsID="7f3e04372f4ebc591aa45316b504f270" ns2:_="" ns3:_="">
    <xsd:import namespace="dcf38d36-3e88-4a3e-8631-465a065d48fc"/>
    <xsd:import namespace="6fc8682f-f6d6-4fc9-b4ce-c7bd3f2d11b3"/>
    <xsd:element name="properties">
      <xsd:complexType>
        <xsd:sequence>
          <xsd:element name="documentManagement">
            <xsd:complexType>
              <xsd:all>
                <xsd:element ref="ns2:hfc1c069cb9c44a7ac9f0b0607aacf0f" minOccurs="0"/>
                <xsd:element ref="ns2:TaxCatchAll" minOccurs="0"/>
                <xsd:element ref="ns2:TaxCatchAllLabel" minOccurs="0"/>
                <xsd:element ref="ns2:gb5674d40e564fe8b5b60fd9d485eff7" minOccurs="0"/>
                <xsd:element ref="ns2:MOC_x0020_Course_x0020_Number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38d36-3e88-4a3e-8631-465a065d48fc" elementFormDefault="qualified">
    <xsd:import namespace="http://schemas.microsoft.com/office/2006/documentManagement/types"/>
    <xsd:import namespace="http://schemas.microsoft.com/office/infopath/2007/PartnerControls"/>
    <xsd:element name="hfc1c069cb9c44a7ac9f0b0607aacf0f" ma:index="8" nillable="true" ma:taxonomy="true" ma:internalName="hfc1c069cb9c44a7ac9f0b0607aacf0f" ma:taxonomyFieldName="Product_x0020__x0028_Managed_x0029_" ma:displayName="Product (Managed)" ma:default="" ma:fieldId="{1fc1c069-cb9c-44a7-ac9f-0b0607aacf0f}" ma:taxonomyMulti="true" ma:sspId="501a45e2-69cc-4546-978d-dadfa39cb025" ma:termSetId="de5b9370-fdaf-4a35-9482-78bd26c3889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eaf87ba2-9627-424d-a840-b2e5f1c1b55f}" ma:internalName="TaxCatchAll" ma:showField="CatchAllData" ma:web="4c8d6e08-4207-408f-8556-bae7a569cb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eaf87ba2-9627-424d-a840-b2e5f1c1b55f}" ma:internalName="TaxCatchAllLabel" ma:readOnly="true" ma:showField="CatchAllDataLabel" ma:web="4c8d6e08-4207-408f-8556-bae7a569cb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b5674d40e564fe8b5b60fd9d485eff7" ma:index="12" nillable="true" ma:taxonomy="true" ma:internalName="gb5674d40e564fe8b5b60fd9d485eff7" ma:taxonomyFieldName="Version_x0020__x0028_Managed_x0029_" ma:displayName="Version (Managed)" ma:default="" ma:fieldId="{0b5674d4-0e56-4fe8-b5b6-0fd9d485eff7}" ma:taxonomyMulti="true" ma:sspId="501a45e2-69cc-4546-978d-dadfa39cb025" ma:termSetId="80b377c5-4cf3-47e5-bd7f-b8751e05ea2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OC_x0020_Course_x0020_Number" ma:index="14" nillable="true" ma:displayName="MOC Course Number" ma:internalName="MOC_x0020_Course_x0020_Numbe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8682f-f6d6-4fc9-b4ce-c7bd3f2d11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fc1c069cb9c44a7ac9f0b0607aacf0f xmlns="dcf38d36-3e88-4a3e-8631-465a065d48fc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Teams</TermName>
          <TermId xmlns="http://schemas.microsoft.com/office/infopath/2007/PartnerControls">5a823e14-363f-4083-887f-d4cb7c957a0e</TermId>
        </TermInfo>
      </Terms>
    </hfc1c069cb9c44a7ac9f0b0607aacf0f>
    <TaxCatchAll xmlns="dcf38d36-3e88-4a3e-8631-465a065d48fc">
      <Value>11</Value>
    </TaxCatchAll>
    <MOC_x0020_Course_x0020_Number xmlns="dcf38d36-3e88-4a3e-8631-465a065d48fc" xsi:nil="true"/>
    <gb5674d40e564fe8b5b60fd9d485eff7 xmlns="dcf38d36-3e88-4a3e-8631-465a065d48fc">
      <Terms xmlns="http://schemas.microsoft.com/office/infopath/2007/PartnerControls"/>
    </gb5674d40e564fe8b5b60fd9d485eff7>
  </documentManagement>
</p:properties>
</file>

<file path=customXml/itemProps1.xml><?xml version="1.0" encoding="utf-8"?>
<ds:datastoreItem xmlns:ds="http://schemas.openxmlformats.org/officeDocument/2006/customXml" ds:itemID="{B5EAD903-ED38-4708-9B16-FE1B8127CE37}"/>
</file>

<file path=customXml/itemProps2.xml><?xml version="1.0" encoding="utf-8"?>
<ds:datastoreItem xmlns:ds="http://schemas.openxmlformats.org/officeDocument/2006/customXml" ds:itemID="{7171D599-7208-461B-BEC9-A880B01EB57C}"/>
</file>

<file path=customXml/itemProps3.xml><?xml version="1.0" encoding="utf-8"?>
<ds:datastoreItem xmlns:ds="http://schemas.openxmlformats.org/officeDocument/2006/customXml" ds:itemID="{0FB08103-AD75-4960-B164-51C328EF332B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Fennah</dc:creator>
  <cp:lastModifiedBy>Sara Fennah</cp:lastModifiedBy>
  <cp:revision>1</cp:revision>
  <dcterms:created xsi:type="dcterms:W3CDTF">2020-10-19T14:42:17Z</dcterms:created>
  <dcterms:modified xsi:type="dcterms:W3CDTF">2020-10-19T15:03:17Z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e1c286c-0421-4eb4-bbd4-60664526960c_Enabled">
    <vt:lpwstr>true</vt:lpwstr>
  </property>
  <property fmtid="{D5CDD505-2E9C-101B-9397-08002B2CF9AE}" pid="3" name="MSIP_Label_4e1c286c-0421-4eb4-bbd4-60664526960c_SetDate">
    <vt:lpwstr>2020-10-19T14:42:17Z</vt:lpwstr>
  </property>
  <property fmtid="{D5CDD505-2E9C-101B-9397-08002B2CF9AE}" pid="4" name="MSIP_Label_4e1c286c-0421-4eb4-bbd4-60664526960c_Method">
    <vt:lpwstr>Standard</vt:lpwstr>
  </property>
  <property fmtid="{D5CDD505-2E9C-101B-9397-08002B2CF9AE}" pid="5" name="MSIP_Label_4e1c286c-0421-4eb4-bbd4-60664526960c_Name">
    <vt:lpwstr>General</vt:lpwstr>
  </property>
  <property fmtid="{D5CDD505-2E9C-101B-9397-08002B2CF9AE}" pid="6" name="MSIP_Label_4e1c286c-0421-4eb4-bbd4-60664526960c_SiteId">
    <vt:lpwstr>351242a6-d096-44d5-94ea-cd761a281aba</vt:lpwstr>
  </property>
  <property fmtid="{D5CDD505-2E9C-101B-9397-08002B2CF9AE}" pid="7" name="MSIP_Label_4e1c286c-0421-4eb4-bbd4-60664526960c_ActionId">
    <vt:lpwstr>0d152b55-f925-4e21-adc5-cdde8b4f4d1a</vt:lpwstr>
  </property>
  <property fmtid="{D5CDD505-2E9C-101B-9397-08002B2CF9AE}" pid="8" name="MSIP_Label_4e1c286c-0421-4eb4-bbd4-60664526960c_ContentBits">
    <vt:lpwstr>0</vt:lpwstr>
  </property>
  <property fmtid="{D5CDD505-2E9C-101B-9397-08002B2CF9AE}" pid="9" name="ContentTypeId">
    <vt:lpwstr>0x01010060779BFD70143A46A9647289C440734E</vt:lpwstr>
  </property>
  <property fmtid="{D5CDD505-2E9C-101B-9397-08002B2CF9AE}" pid="10" name="Version (Managed)">
    <vt:lpwstr/>
  </property>
  <property fmtid="{D5CDD505-2E9C-101B-9397-08002B2CF9AE}" pid="11" name="Product (Managed)">
    <vt:lpwstr>11;#Teams|5a823e14-363f-4083-887f-d4cb7c957a0e</vt:lpwstr>
  </property>
  <property fmtid="{D5CDD505-2E9C-101B-9397-08002B2CF9AE}" pid="12" name="Our_x0020_Client_x0020__x0028_Managed_x0029_">
    <vt:lpwstr/>
  </property>
  <property fmtid="{D5CDD505-2E9C-101B-9397-08002B2CF9AE}" pid="13" name="f94acb4f582c4c5abeb16360ba699473">
    <vt:lpwstr/>
  </property>
  <property fmtid="{D5CDD505-2E9C-101B-9397-08002B2CF9AE}" pid="14" name="i814554d8b7c40b48679310cb5064529">
    <vt:lpwstr/>
  </property>
  <property fmtid="{D5CDD505-2E9C-101B-9397-08002B2CF9AE}" pid="15" name="End_x0020_Customer_x0020__x0028_Managed_x0029_">
    <vt:lpwstr/>
  </property>
  <property fmtid="{D5CDD505-2E9C-101B-9397-08002B2CF9AE}" pid="16" name="End Customer (Managed)">
    <vt:lpwstr/>
  </property>
  <property fmtid="{D5CDD505-2E9C-101B-9397-08002B2CF9AE}" pid="17" name="Our Client (Managed)">
    <vt:lpwstr/>
  </property>
</Properties>
</file>