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57056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E880-ED62-45A9-88E5-4A9B74364177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31E08-3245-4D89-91D0-3DB185D644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28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queen.com/2022/01/27/keeping-your-focus-in-meetings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also: </a:t>
            </a:r>
            <a:r>
              <a:rPr lang="en-US" dirty="0">
                <a:hlinkClick r:id="rId3"/>
              </a:rPr>
              <a:t>Keeping your Focus in Meetings – The Teams Queen Blog</a:t>
            </a:r>
            <a:r>
              <a:rPr lang="en-US" dirty="0"/>
              <a:t> https://teamsqueen.com/2022/01/27/keeping-your-focus-in-meetings/ </a:t>
            </a:r>
            <a:endParaRPr lang="en-GB" dirty="0"/>
          </a:p>
          <a:p>
            <a:r>
              <a:rPr lang="en-GB" dirty="0"/>
              <a:t>Method 1: To help keep your focus, you can hide your own video in Teams so you do not have to watch yourself all day</a:t>
            </a:r>
          </a:p>
          <a:p>
            <a:r>
              <a:rPr lang="en-GB" dirty="0"/>
              <a:t>Method 2: Pin the presenter video then focus on the content to switch off all other attendees videos.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36B4D-8175-410F-A6AC-247D70485E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7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4F6B-3E04-435E-B04B-99CFF34C4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96505-89CC-49F2-85F6-FDFE38F59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174E4-3217-46DB-BFB0-E3D057DC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22302-04D9-41DC-9382-4C37AF6C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83E41-FCED-41E6-8DBC-50C10A8F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7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A211-9E2A-4341-9B15-AE72DD10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0A81-C6AC-464A-AAB0-B2BB99EF3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FF640-EE71-47B4-BA71-5EC77C474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3EEDA-354D-440B-BC9C-32A13CCE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5AEC-1A26-4478-8285-AEB46F37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55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E18C0-4598-4B97-8727-A8C235C7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09980-CCFF-4A22-9F62-49FB90C4F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F0062-C292-4418-9B0D-39401247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3EAEA-8128-4EF6-8BF8-FB8DA3EB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EC805-70A7-4C20-99D1-B951D62A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296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E5CE-3141-414B-A3F1-573845A7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BA6AC-E449-4A5A-BF9D-1A7EDA1D7B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62ACD-7CE7-4F1D-A262-5336BE7AA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F8B47-1185-4CE3-B2B1-B9841BB2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26AD2-B346-4BE9-9F91-1F3330FB8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69053-6C83-476F-9B01-F2C95517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9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7BCD-30B1-4FDB-A6FC-FC8A689A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25825-5371-4454-BF30-3AE84B01D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6E9E2-425E-4E76-8ACB-D87BED55B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4637BF-79CD-4C1C-A5EF-49B937FC2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94F256-6219-47F4-9758-87F53E3FD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8920A2-AC73-4EA8-A441-4F6280D2D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1ADFD-4669-43DF-9F42-B6BB243C9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6363A-1E24-46F9-BACE-E63609F0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23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DE69-5F91-4284-B2AE-E2512A46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A5868-AE11-49E4-99F7-1E4B20A4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E9E5B8-83F4-48C6-9022-DBDD49BC8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61623-130E-4478-B5A3-48545B56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34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2E331-978C-4FEE-8C81-938871FE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2C851-BD86-4513-BA1D-B71729B2B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DA08A-ACAE-4AB9-B4C8-3AB94CC8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0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71D1-1152-48E2-A54D-B4580B8FA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F7651-29C8-49A8-ACE9-3C951A1E6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1D47E-02D7-4EFF-AEA3-B84FD8078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E85E2-A48A-4006-8156-91768A325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5A808-CBA7-40DF-97A4-89BF54B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805C1-FB69-4111-B54E-A9CDB68A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7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78FD-D3E3-41B1-9032-09E7B9249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125D2F-01BF-405F-BD4D-529794E28E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D265C-FC76-41BB-A30D-395FC8D42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343DA-80BA-4898-AE71-857E4553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220CC-A191-4675-A06A-7D0558C1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38224-5109-44C0-8E62-777B1B0BA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99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BB501-1867-4204-8C36-C00A97A7F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D4B59-9BEE-4674-AD6F-7E35E1028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65F03-BA78-4600-BD0D-9C12D585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A4679-15B1-4392-88F1-BCC20E172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2BC0-EC7E-4B14-916B-7197761DE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83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A364A-51A3-4749-B921-E7D3EC5D9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D3392-65CC-44AC-B768-D55575C24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A7F41-EA0B-4652-9802-E786A77C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10E47-7E19-4FE7-9952-82209C1FF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F114A-43F9-422E-9F0C-419A6E7E8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18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BC7D8-F1E4-46FD-BD8E-09F39196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DBEB3-E6B0-4241-B567-4A2DC67F1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F1B80-837E-4F15-B7C3-B344021D4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4ED2-3BB5-4595-87B4-4723BCBE7890}" type="datetimeFigureOut">
              <a:rPr lang="en-GB" smtClean="0"/>
              <a:t>27/01/2022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BA7D7-D70D-4A13-86DF-CE0C97EB4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20508-B6AD-40DD-87FC-FDEA58D12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F140-E98C-44FC-B288-7625FCF3E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4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E63D6-D00C-423A-B654-A20E836DB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Keeping Your Focus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11D802-FF47-47D8-9F5F-7767ABA56A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32" y="1970676"/>
            <a:ext cx="36290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D9C7F8F-2C6F-476F-AD31-77A6CE32C2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31"/>
          <a:stretch/>
        </p:blipFill>
        <p:spPr bwMode="auto">
          <a:xfrm>
            <a:off x="7886510" y="539015"/>
            <a:ext cx="2901149" cy="280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2969C55-2E28-4212-AD7D-2ACAF16D7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190" y="3429000"/>
            <a:ext cx="5116469" cy="332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96247F-0566-4DB3-8AAB-3DFFBB683DCD}"/>
              </a:ext>
            </a:extLst>
          </p:cNvPr>
          <p:cNvSpPr txBox="1"/>
          <p:nvPr/>
        </p:nvSpPr>
        <p:spPr>
          <a:xfrm>
            <a:off x="838200" y="1578543"/>
            <a:ext cx="346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Method 1: Hide your own video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7A9CD1-888E-4BE5-BCAB-2E716F208C07}"/>
              </a:ext>
            </a:extLst>
          </p:cNvPr>
          <p:cNvSpPr txBox="1"/>
          <p:nvPr/>
        </p:nvSpPr>
        <p:spPr>
          <a:xfrm>
            <a:off x="5467796" y="1916938"/>
            <a:ext cx="2337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Method 2: Hide everyone else’s </a:t>
            </a:r>
          </a:p>
          <a:p>
            <a:endParaRPr lang="en-GB" dirty="0"/>
          </a:p>
          <a:p>
            <a:r>
              <a:rPr lang="en-GB" dirty="0"/>
              <a:t>(except the presenter)</a:t>
            </a:r>
          </a:p>
        </p:txBody>
      </p:sp>
    </p:spTree>
    <p:extLst>
      <p:ext uri="{BB962C8B-B14F-4D97-AF65-F5344CB8AC3E}">
        <p14:creationId xmlns:p14="http://schemas.microsoft.com/office/powerpoint/2010/main" val="1147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42EC1C781BD042B384A5C401EE4FAA" ma:contentTypeVersion="8" ma:contentTypeDescription="Create a new document." ma:contentTypeScope="" ma:versionID="af27e0d180026518cdfaf8c98af7279b">
  <xsd:schema xmlns:xsd="http://www.w3.org/2001/XMLSchema" xmlns:xs="http://www.w3.org/2001/XMLSchema" xmlns:p="http://schemas.microsoft.com/office/2006/metadata/properties" xmlns:ns2="041ab3db-ec85-467c-9926-94e481f21cf0" targetNamespace="http://schemas.microsoft.com/office/2006/metadata/properties" ma:root="true" ma:fieldsID="68e9a4b5f205d5d5a58f8911ff2e1589" ns2:_="">
    <xsd:import namespace="041ab3db-ec85-467c-9926-94e481f21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ab3db-ec85-467c-9926-94e481f21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1DBB0-BC07-464C-A3E1-0C00CAA93A10}">
  <ds:schemaRefs>
    <ds:schemaRef ds:uri="http://purl.org/dc/elements/1.1/"/>
    <ds:schemaRef ds:uri="http://schemas.openxmlformats.org/package/2006/metadata/core-properties"/>
    <ds:schemaRef ds:uri="041ab3db-ec85-467c-9926-94e481f21cf0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01EE873-96F6-4DEA-B957-3EA8F73656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5E2DBD-07C6-4002-A854-C8F0078B64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1ab3db-ec85-467c-9926-94e481f21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e1c286c-0421-4eb4-bbd4-60664526960c}" enabled="1" method="Standard" siteId="{351242a6-d096-44d5-94ea-cd761a281ab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Keeping Your Focus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Your Focus</dc:title>
  <dc:creator>Sara Fennah</dc:creator>
  <cp:lastModifiedBy>Sara Fennah</cp:lastModifiedBy>
  <cp:revision>1</cp:revision>
  <dcterms:created xsi:type="dcterms:W3CDTF">2022-01-27T19:44:40Z</dcterms:created>
  <dcterms:modified xsi:type="dcterms:W3CDTF">2022-01-27T19:48:19Z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0x010100CE42EC1C781BD042B384A5C401EE4FAA</vt:lpwstr>
  </property>
</Properties>
</file>